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49A08-6633-4B7F-B4C2-5560DE414598}" type="datetimeFigureOut">
              <a:rPr lang="ru-RU" smtClean="0"/>
              <a:t>28.06.2019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3E415-9F08-4438-BF75-FF638931254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714544" y="428604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2019-06-28T18:38:55Z</dcterms:created>
  <dcterms:modified xsi:type="dcterms:W3CDTF">2019-06-28T18:40:05Z</dcterms:modified>
</cp:coreProperties>
</file>