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06058-D001-474E-BA97-59716406307F}" type="datetimeFigureOut">
              <a:rPr lang="ru-RU" smtClean="0"/>
              <a:t>29.06.2019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7A80E-77A3-4D21-85F0-51A1F67806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14478" y="21429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2019-06-29T15:33:22Z</dcterms:created>
  <dcterms:modified xsi:type="dcterms:W3CDTF">2019-06-29T15:34:35Z</dcterms:modified>
</cp:coreProperties>
</file>