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5081A-3062-4CDE-84A2-6EFD849E7D3E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74B9-9D1A-452C-915C-44E1F02AF4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412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2019-06-30T06:22:32Z</dcterms:created>
  <dcterms:modified xsi:type="dcterms:W3CDTF">2019-06-30T06:23:22Z</dcterms:modified>
</cp:coreProperties>
</file>