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D802D-2EEB-49D3-916C-E8DF3B2D81A2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90372-147D-4F8F-AC33-7F81389467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00164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2019-06-30T12:18:27Z</dcterms:created>
  <dcterms:modified xsi:type="dcterms:W3CDTF">2019-06-30T12:19:58Z</dcterms:modified>
</cp:coreProperties>
</file>